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19" Type="http://schemas.openxmlformats.org/officeDocument/2006/relationships/font" Target="fonts/Economica-boldItalic.fntdata"/><Relationship Id="rId18" Type="http://schemas.openxmlformats.org/officeDocument/2006/relationships/font" Target="fonts/Economica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latin typeface="Economica"/>
                <a:ea typeface="Economica"/>
                <a:cs typeface="Economica"/>
                <a:sym typeface="Economica"/>
              </a:rPr>
              <a:t>Морфологія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384475" y="4082175"/>
            <a:ext cx="41049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Economica"/>
                <a:ea typeface="Economica"/>
                <a:cs typeface="Economica"/>
                <a:sym typeface="Economica"/>
              </a:rPr>
              <a:t>Ліцею Інформаційних Технологій ім.Бориса Патона </a:t>
            </a:r>
            <a:r>
              <a:rPr lang="en-GB" sz="15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№79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4310550" y="34188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Economica"/>
                <a:ea typeface="Economica"/>
                <a:cs typeface="Economica"/>
                <a:sym typeface="Economica"/>
              </a:rPr>
              <a:t>Проєкт учня 11-А класу</a:t>
            </a:r>
            <a:endParaRPr sz="21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950225" y="1735900"/>
            <a:ext cx="6849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Дякую за увагу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422675" y="2518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latin typeface="Economica"/>
                <a:ea typeface="Economica"/>
                <a:cs typeface="Economica"/>
                <a:sym typeface="Economica"/>
              </a:rPr>
              <a:t>Мета проєкту</a:t>
            </a:r>
            <a:endParaRPr sz="39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328400" y="1178775"/>
            <a:ext cx="8536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Сайт на тему “Морфологія” був створений з метою допомогти випускникам та дітям навчальних класів підготуватися до тестів .А також за бажанням вивчити щось нове 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7B7B7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lt1"/>
                </a:solidFill>
              </a:rPr>
              <a:t>Проєкт адаптований для такого браузера як Google Chrome , Opera  та інш.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971300" y="469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pen Sans"/>
                <a:ea typeface="Open Sans"/>
                <a:cs typeface="Open Sans"/>
                <a:sym typeface="Open Sans"/>
              </a:rPr>
              <a:t>Засоби створення проєкту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9713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Мова для розматки даних HTML ;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Мова для опису сторінок CSS ;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+ Java Script ; 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❏"/>
            </a:pPr>
            <a:r>
              <a:rPr lang="en-GB" sz="1800">
                <a:latin typeface="Open Sans"/>
                <a:ea typeface="Open Sans"/>
                <a:cs typeface="Open Sans"/>
                <a:sym typeface="Open Sans"/>
              </a:rPr>
              <a:t>Джерела можна знайти на головній сторінці сайту 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475" y="2871978"/>
            <a:ext cx="3713725" cy="18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latin typeface="Economica"/>
                <a:ea typeface="Economica"/>
                <a:cs typeface="Economica"/>
                <a:sym typeface="Economica"/>
              </a:rPr>
              <a:t>Етапи створення проєкту</a:t>
            </a:r>
            <a:endParaRPr sz="42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991700" y="1635475"/>
            <a:ext cx="73944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Вибір теми за критерієм її актуальності за допомогою вчителя української мови;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Підбір та аналіз потрібної інформації, її систематизація;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Створення структури сайту , розробка дизайну сайту;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Наповнення сайту змістом;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Economica"/>
              <a:buAutoNum type="romanUcPeriod"/>
            </a:pPr>
            <a:r>
              <a:rPr lang="en-GB" sz="23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Тестування та доопрацювання;</a:t>
            </a:r>
            <a:endParaRPr sz="2300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62" y="571225"/>
            <a:ext cx="8478324" cy="8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/>
        </p:nvSpPr>
        <p:spPr>
          <a:xfrm>
            <a:off x="1807300" y="80475"/>
            <a:ext cx="49587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295775" y="1733350"/>
            <a:ext cx="8307900" cy="17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 - розділений на 3 блоки div 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 першому блоці Дів вставлене фото з посиланням на сайт ліцею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 блок має тему проєкту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AutoNum type="arabicParenR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 третьому блоці можна побачити текст з посиланням на інформацію про сайт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1176600" y="297950"/>
            <a:ext cx="3807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4080000" y="569800"/>
            <a:ext cx="3807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7385750" y="276200"/>
            <a:ext cx="4677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37" y="558700"/>
            <a:ext cx="8739327" cy="320065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2"/>
          <p:cNvSpPr txBox="1"/>
          <p:nvPr/>
        </p:nvSpPr>
        <p:spPr>
          <a:xfrm>
            <a:off x="1165725" y="123975"/>
            <a:ext cx="67854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MAIN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2"/>
          <p:cNvSpPr txBox="1"/>
          <p:nvPr/>
        </p:nvSpPr>
        <p:spPr>
          <a:xfrm>
            <a:off x="339275" y="3995175"/>
            <a:ext cx="8297100" cy="9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Main розділений також на 3 блоки дів . Але у першому та третьому блоці  можна побачити кнопки. Котрі мають посилання на підтеми 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969975" y="558700"/>
            <a:ext cx="4131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</a:t>
            </a: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7505375" y="754675"/>
            <a:ext cx="4131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4156125" y="667675"/>
            <a:ext cx="3480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2625"/>
            <a:ext cx="8839202" cy="210370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3"/>
          <p:cNvSpPr txBox="1"/>
          <p:nvPr/>
        </p:nvSpPr>
        <p:spPr>
          <a:xfrm>
            <a:off x="1089600" y="58725"/>
            <a:ext cx="70791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Footer(1)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6" name="Google Shape;2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2275" y="3473250"/>
            <a:ext cx="5917450" cy="1465873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2242250" y="2907775"/>
            <a:ext cx="40344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Footer(2)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319225" y="176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Open Sans"/>
                <a:ea typeface="Open Sans"/>
                <a:cs typeface="Open Sans"/>
                <a:sym typeface="Open Sans"/>
              </a:rPr>
              <a:t>Фрагменти коду з короткими поясненнями 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50" y="1014225"/>
            <a:ext cx="8307901" cy="189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25" y="3016475"/>
            <a:ext cx="7832946" cy="189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57517_edited2.jpg" id="289" name="Google Shape;289;p25"/>
          <p:cNvPicPr preferRelativeResize="0"/>
          <p:nvPr/>
        </p:nvPicPr>
        <p:blipFill rotWithShape="1">
          <a:blip r:embed="rId3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90" name="Google Shape;290;p25"/>
          <p:cNvPicPr preferRelativeResize="0"/>
          <p:nvPr/>
        </p:nvPicPr>
        <p:blipFill rotWithShape="1">
          <a:blip r:embed="rId4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91" name="Google Shape;291;p25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92" name="Google Shape;29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7325" y="141375"/>
            <a:ext cx="6189449" cy="334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000" y="3422550"/>
            <a:ext cx="2021428" cy="14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5"/>
          <p:cNvSpPr txBox="1"/>
          <p:nvPr/>
        </p:nvSpPr>
        <p:spPr>
          <a:xfrm>
            <a:off x="2544163" y="3923575"/>
            <a:ext cx="30000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50">
                <a:solidFill>
                  <a:schemeClr val="lt1"/>
                </a:solidFill>
              </a:rPr>
              <a:t>← </a:t>
            </a: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Папка з файлами</a:t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